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210"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191133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6985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аздаған жаңбыр, найзағай, күннің екінші жартысында жаңбыр, найзағай. Солтүстік-батыстан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түнде 1-6, күндіз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20-22</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29-31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08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07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21-23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kk-KZ" altLang="en-US" sz="1200" b="1"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6247706"/>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28273</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5278</cp:revision>
  <cp:lastPrinted>2021-07-01T07:38:07Z</cp:lastPrinted>
  <dcterms:created xsi:type="dcterms:W3CDTF">2018-03-27T06:03:00Z</dcterms:created>
  <dcterms:modified xsi:type="dcterms:W3CDTF">2026-06-06T07:47:29Z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